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2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663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75818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Collaborative Canvas - Smart Educational Platform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685800" y="4910328"/>
            <a:ext cx="1326794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    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685800" y="5541264"/>
            <a:ext cx="1326794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           Produced by :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685800" y="6163056"/>
            <a:ext cx="1326794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                              Smit Ashokbhai Nakrani                                                       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43400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40" y="3648456"/>
            <a:ext cx="27432" cy="685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920" y="4315968"/>
            <a:ext cx="27432" cy="685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648456"/>
            <a:ext cx="27432" cy="685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4624" y="4315968"/>
            <a:ext cx="27432" cy="685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4904" y="3648456"/>
            <a:ext cx="27432" cy="685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896" y="4096512"/>
            <a:ext cx="475488" cy="47548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6320" y="4078224"/>
            <a:ext cx="475488" cy="47548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4096512"/>
            <a:ext cx="475488" cy="47548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6880" y="4078224"/>
            <a:ext cx="475488" cy="47548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76304" y="4096512"/>
            <a:ext cx="475488" cy="475488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85800" y="1490472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Why This Project?</a:t>
            </a:r>
            <a:endParaRPr lang="en-US" sz="3840" dirty="0"/>
          </a:p>
        </p:txBody>
      </p:sp>
      <p:sp>
        <p:nvSpPr>
          <p:cNvPr id="16" name="Text 1"/>
          <p:cNvSpPr/>
          <p:nvPr/>
        </p:nvSpPr>
        <p:spPr>
          <a:xfrm>
            <a:off x="877824" y="2395728"/>
            <a:ext cx="3904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</a:t>
            </a:r>
            <a:endParaRPr lang="en-US" sz="1920" dirty="0"/>
          </a:p>
        </p:txBody>
      </p:sp>
      <p:sp>
        <p:nvSpPr>
          <p:cNvPr id="17" name="Text 2"/>
          <p:cNvSpPr/>
          <p:nvPr/>
        </p:nvSpPr>
        <p:spPr>
          <a:xfrm>
            <a:off x="877824" y="2852928"/>
            <a:ext cx="390448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problem is that remote learning lacks interactive collaboration tools.</a:t>
            </a:r>
            <a:endParaRPr lang="en-US" sz="1530" dirty="0"/>
          </a:p>
        </p:txBody>
      </p:sp>
      <p:sp>
        <p:nvSpPr>
          <p:cNvPr id="18" name="Text 3"/>
          <p:cNvSpPr/>
          <p:nvPr/>
        </p:nvSpPr>
        <p:spPr>
          <a:xfrm>
            <a:off x="2761488" y="41970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9" name="Text 4"/>
          <p:cNvSpPr/>
          <p:nvPr/>
        </p:nvSpPr>
        <p:spPr>
          <a:xfrm>
            <a:off x="5367528" y="2395728"/>
            <a:ext cx="3904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Need</a:t>
            </a:r>
            <a:endParaRPr lang="en-US" sz="1920" dirty="0"/>
          </a:p>
        </p:txBody>
      </p:sp>
      <p:sp>
        <p:nvSpPr>
          <p:cNvPr id="20" name="Text 5"/>
          <p:cNvSpPr/>
          <p:nvPr/>
        </p:nvSpPr>
        <p:spPr>
          <a:xfrm>
            <a:off x="3127248" y="5193792"/>
            <a:ext cx="3904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</a:t>
            </a:r>
            <a:endParaRPr lang="en-US" sz="1920" dirty="0"/>
          </a:p>
        </p:txBody>
      </p:sp>
      <p:sp>
        <p:nvSpPr>
          <p:cNvPr id="21" name="Text 6"/>
          <p:cNvSpPr/>
          <p:nvPr/>
        </p:nvSpPr>
        <p:spPr>
          <a:xfrm>
            <a:off x="5367528" y="2852928"/>
            <a:ext cx="390448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There is a need for real-time multi-user annotation with smart educational tools.</a:t>
            </a:r>
            <a:endParaRPr lang="en-US" sz="1530" dirty="0"/>
          </a:p>
        </p:txBody>
      </p:sp>
      <p:sp>
        <p:nvSpPr>
          <p:cNvPr id="22" name="Text 7"/>
          <p:cNvSpPr/>
          <p:nvPr/>
        </p:nvSpPr>
        <p:spPr>
          <a:xfrm>
            <a:off x="3127248" y="5650992"/>
            <a:ext cx="3904488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challenge is that traditional whiteboards can't handle documents and AI.</a:t>
            </a:r>
            <a:endParaRPr lang="en-US" sz="1530" dirty="0"/>
          </a:p>
        </p:txBody>
      </p:sp>
      <p:sp>
        <p:nvSpPr>
          <p:cNvPr id="23" name="Text 8"/>
          <p:cNvSpPr/>
          <p:nvPr/>
        </p:nvSpPr>
        <p:spPr>
          <a:xfrm>
            <a:off x="5010912" y="416966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4" name="Text 9"/>
          <p:cNvSpPr/>
          <p:nvPr/>
        </p:nvSpPr>
        <p:spPr>
          <a:xfrm>
            <a:off x="7251192" y="41970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25" name="Text 10"/>
          <p:cNvSpPr/>
          <p:nvPr/>
        </p:nvSpPr>
        <p:spPr>
          <a:xfrm>
            <a:off x="7607808" y="5193792"/>
            <a:ext cx="3904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Goal</a:t>
            </a:r>
            <a:endParaRPr lang="en-US" sz="1920" dirty="0"/>
          </a:p>
        </p:txBody>
      </p:sp>
      <p:sp>
        <p:nvSpPr>
          <p:cNvPr id="26" name="Text 11"/>
          <p:cNvSpPr/>
          <p:nvPr/>
        </p:nvSpPr>
        <p:spPr>
          <a:xfrm>
            <a:off x="7607808" y="5650992"/>
            <a:ext cx="390448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goal is to create an all-in-one platform for collaborative learning.</a:t>
            </a:r>
            <a:endParaRPr lang="en-US" sz="1530" dirty="0"/>
          </a:p>
        </p:txBody>
      </p:sp>
      <p:sp>
        <p:nvSpPr>
          <p:cNvPr id="27" name="Text 12"/>
          <p:cNvSpPr/>
          <p:nvPr/>
        </p:nvSpPr>
        <p:spPr>
          <a:xfrm>
            <a:off x="9857232" y="2395728"/>
            <a:ext cx="3904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Target Audience</a:t>
            </a:r>
            <a:endParaRPr lang="en-US" sz="1920" dirty="0"/>
          </a:p>
        </p:txBody>
      </p:sp>
      <p:sp>
        <p:nvSpPr>
          <p:cNvPr id="28" name="Text 13"/>
          <p:cNvSpPr/>
          <p:nvPr/>
        </p:nvSpPr>
        <p:spPr>
          <a:xfrm>
            <a:off x="9857232" y="2852928"/>
            <a:ext cx="390448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target audience includes students, teachers, and educational institutions.</a:t>
            </a:r>
            <a:endParaRPr lang="en-US" sz="1530" dirty="0"/>
          </a:p>
        </p:txBody>
      </p:sp>
      <p:sp>
        <p:nvSpPr>
          <p:cNvPr id="29" name="Text 14"/>
          <p:cNvSpPr/>
          <p:nvPr/>
        </p:nvSpPr>
        <p:spPr>
          <a:xfrm>
            <a:off x="9491472" y="416966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920" dirty="0"/>
          </a:p>
        </p:txBody>
      </p:sp>
      <p:sp>
        <p:nvSpPr>
          <p:cNvPr id="30" name="Text 15"/>
          <p:cNvSpPr/>
          <p:nvPr/>
        </p:nvSpPr>
        <p:spPr>
          <a:xfrm>
            <a:off x="11740896" y="41970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74720"/>
            <a:ext cx="4297680" cy="10424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09160"/>
            <a:ext cx="4297680" cy="7498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474720"/>
            <a:ext cx="4297680" cy="10424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709160"/>
            <a:ext cx="4297680" cy="74980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474720"/>
            <a:ext cx="4297680" cy="10424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709160"/>
            <a:ext cx="4297680" cy="74980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57860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Web Development Components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703320"/>
            <a:ext cx="384962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Real-time collaborative whiteboard with Canvas API.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928616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Export capabilities (PNG/PDF).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394960" y="3703320"/>
            <a:ext cx="384962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User authentication &amp; room management (JWT).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394960" y="4928616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Responsive UI with Tailwind CSS.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884664" y="3703320"/>
            <a:ext cx="384962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PDF/PPT upload &amp; annotation with version history.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884664" y="4928616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Socket.IO for instant synchronization.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62656"/>
            <a:ext cx="4297680" cy="15544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09160"/>
            <a:ext cx="6537960" cy="12618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962656"/>
            <a:ext cx="4297680" cy="155448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709160"/>
            <a:ext cx="6537960" cy="12618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2962656"/>
            <a:ext cx="4297680" cy="155448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057400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Python/AI-Powered Educational Tools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3182112"/>
            <a:ext cx="38496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Question Generator</a:t>
            </a:r>
            <a:endParaRPr lang="en-US" sz="1920" dirty="0"/>
          </a:p>
        </p:txBody>
      </p:sp>
      <p:sp>
        <p:nvSpPr>
          <p:cNvPr id="11" name="Text 2"/>
          <p:cNvSpPr/>
          <p:nvPr/>
        </p:nvSpPr>
        <p:spPr>
          <a:xfrm>
            <a:off x="914400" y="3703320"/>
            <a:ext cx="384962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NLP-based question creation from syllabus and PYQs.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914400" y="4928616"/>
            <a:ext cx="608990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Document Processing</a:t>
            </a:r>
            <a:endParaRPr lang="en-US" sz="1920" dirty="0"/>
          </a:p>
        </p:txBody>
      </p:sp>
      <p:sp>
        <p:nvSpPr>
          <p:cNvPr id="13" name="Text 4"/>
          <p:cNvSpPr/>
          <p:nvPr/>
        </p:nvSpPr>
        <p:spPr>
          <a:xfrm>
            <a:off x="914400" y="544982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PyMuPDF and python-pptx integration.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5394960" y="3182112"/>
            <a:ext cx="38496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PPT Summarizer</a:t>
            </a:r>
            <a:endParaRPr lang="en-US" sz="1920" dirty="0"/>
          </a:p>
        </p:txBody>
      </p:sp>
      <p:sp>
        <p:nvSpPr>
          <p:cNvPr id="15" name="Text 6"/>
          <p:cNvSpPr/>
          <p:nvPr/>
        </p:nvSpPr>
        <p:spPr>
          <a:xfrm>
            <a:off x="5394960" y="3703320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AI document analysis with visual outputs.</a:t>
            </a:r>
            <a:endParaRPr lang="en-US" sz="1530" dirty="0"/>
          </a:p>
        </p:txBody>
      </p:sp>
      <p:sp>
        <p:nvSpPr>
          <p:cNvPr id="16" name="Text 7"/>
          <p:cNvSpPr/>
          <p:nvPr/>
        </p:nvSpPr>
        <p:spPr>
          <a:xfrm>
            <a:off x="7644384" y="4928616"/>
            <a:ext cx="608990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Semantic Matching</a:t>
            </a:r>
            <a:endParaRPr lang="en-US" sz="1920" dirty="0"/>
          </a:p>
        </p:txBody>
      </p:sp>
      <p:sp>
        <p:nvSpPr>
          <p:cNvPr id="17" name="Text 8"/>
          <p:cNvSpPr/>
          <p:nvPr/>
        </p:nvSpPr>
        <p:spPr>
          <a:xfrm>
            <a:off x="7644384" y="544982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Sentence transformers for content analysis.</a:t>
            </a:r>
            <a:endParaRPr lang="en-US" sz="1530" dirty="0"/>
          </a:p>
        </p:txBody>
      </p:sp>
      <p:sp>
        <p:nvSpPr>
          <p:cNvPr id="18" name="Text 9"/>
          <p:cNvSpPr/>
          <p:nvPr/>
        </p:nvSpPr>
        <p:spPr>
          <a:xfrm>
            <a:off x="9884664" y="3182112"/>
            <a:ext cx="38496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Web Scraper</a:t>
            </a:r>
            <a:endParaRPr lang="en-US" sz="1920" dirty="0"/>
          </a:p>
        </p:txBody>
      </p:sp>
      <p:sp>
        <p:nvSpPr>
          <p:cNvPr id="19" name="Text 10"/>
          <p:cNvSpPr/>
          <p:nvPr/>
        </p:nvSpPr>
        <p:spPr>
          <a:xfrm>
            <a:off x="9884664" y="3703320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Content extraction using newspaper3k.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8970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794760"/>
            <a:ext cx="27432" cy="685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4462272"/>
            <a:ext cx="27432" cy="685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080" y="3794760"/>
            <a:ext cx="27432" cy="685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64" y="4462272"/>
            <a:ext cx="27432" cy="685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4704" y="3794760"/>
            <a:ext cx="27432" cy="685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4944" y="4462272"/>
            <a:ext cx="27432" cy="685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6856" y="4242816"/>
            <a:ext cx="475488" cy="47548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096" y="4224528"/>
            <a:ext cx="475488" cy="47548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480" y="4242816"/>
            <a:ext cx="475488" cy="47548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720" y="4224528"/>
            <a:ext cx="475488" cy="47548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6960" y="4242816"/>
            <a:ext cx="475488" cy="47548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96344" y="4224528"/>
            <a:ext cx="475488" cy="475488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85800" y="1636776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Future Enhancements &amp; Applications</a:t>
            </a:r>
            <a:endParaRPr lang="en-US" sz="3840" dirty="0"/>
          </a:p>
        </p:txBody>
      </p:sp>
      <p:sp>
        <p:nvSpPr>
          <p:cNvPr id="18" name="Text 1"/>
          <p:cNvSpPr/>
          <p:nvPr/>
        </p:nvSpPr>
        <p:spPr>
          <a:xfrm>
            <a:off x="877824" y="2542032"/>
            <a:ext cx="32644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The educational impact</a:t>
            </a:r>
            <a:endParaRPr lang="en-US" sz="1920" dirty="0"/>
          </a:p>
        </p:txBody>
      </p:sp>
      <p:sp>
        <p:nvSpPr>
          <p:cNvPr id="19" name="Text 2"/>
          <p:cNvSpPr/>
          <p:nvPr/>
        </p:nvSpPr>
        <p:spPr>
          <a:xfrm>
            <a:off x="877824" y="2999232"/>
            <a:ext cx="326440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Aims to revolutionize remote learning and group studies.</a:t>
            </a:r>
            <a:endParaRPr lang="en-US" sz="1530" dirty="0"/>
          </a:p>
        </p:txBody>
      </p:sp>
      <p:sp>
        <p:nvSpPr>
          <p:cNvPr id="20" name="Text 3"/>
          <p:cNvSpPr/>
          <p:nvPr/>
        </p:nvSpPr>
        <p:spPr>
          <a:xfrm>
            <a:off x="2441448" y="4343400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21" name="Text 4"/>
          <p:cNvSpPr/>
          <p:nvPr/>
        </p:nvSpPr>
        <p:spPr>
          <a:xfrm>
            <a:off x="4727448" y="2542032"/>
            <a:ext cx="32644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Scalability</a:t>
            </a:r>
            <a:endParaRPr lang="en-US" sz="1920" dirty="0"/>
          </a:p>
        </p:txBody>
      </p:sp>
      <p:sp>
        <p:nvSpPr>
          <p:cNvPr id="22" name="Text 5"/>
          <p:cNvSpPr/>
          <p:nvPr/>
        </p:nvSpPr>
        <p:spPr>
          <a:xfrm>
            <a:off x="4727448" y="2999232"/>
            <a:ext cx="326440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Will be achieved through cloud deployment for institutions.</a:t>
            </a:r>
            <a:endParaRPr lang="en-US" sz="1530" dirty="0"/>
          </a:p>
        </p:txBody>
      </p:sp>
      <p:sp>
        <p:nvSpPr>
          <p:cNvPr id="23" name="Text 6"/>
          <p:cNvSpPr/>
          <p:nvPr/>
        </p:nvSpPr>
        <p:spPr>
          <a:xfrm>
            <a:off x="2807208" y="5340096"/>
            <a:ext cx="32644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Future features</a:t>
            </a:r>
            <a:endParaRPr lang="en-US" sz="1920" dirty="0"/>
          </a:p>
        </p:txBody>
      </p:sp>
      <p:sp>
        <p:nvSpPr>
          <p:cNvPr id="24" name="Text 7"/>
          <p:cNvSpPr/>
          <p:nvPr/>
        </p:nvSpPr>
        <p:spPr>
          <a:xfrm>
            <a:off x="4361688" y="431596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5" name="Text 8"/>
          <p:cNvSpPr/>
          <p:nvPr/>
        </p:nvSpPr>
        <p:spPr>
          <a:xfrm>
            <a:off x="2807208" y="5797296"/>
            <a:ext cx="326440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Will include video conferencing integration and AR/VR support.</a:t>
            </a:r>
            <a:endParaRPr lang="en-US" sz="1530" dirty="0"/>
          </a:p>
        </p:txBody>
      </p:sp>
      <p:sp>
        <p:nvSpPr>
          <p:cNvPr id="26" name="Text 9"/>
          <p:cNvSpPr/>
          <p:nvPr/>
        </p:nvSpPr>
        <p:spPr>
          <a:xfrm>
            <a:off x="6291072" y="4343400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27" name="Text 10"/>
          <p:cNvSpPr/>
          <p:nvPr/>
        </p:nvSpPr>
        <p:spPr>
          <a:xfrm>
            <a:off x="6647688" y="5340096"/>
            <a:ext cx="32644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 expansion</a:t>
            </a:r>
            <a:endParaRPr lang="en-US" sz="1920" dirty="0"/>
          </a:p>
        </p:txBody>
      </p:sp>
      <p:sp>
        <p:nvSpPr>
          <p:cNvPr id="28" name="Text 11"/>
          <p:cNvSpPr/>
          <p:nvPr/>
        </p:nvSpPr>
        <p:spPr>
          <a:xfrm>
            <a:off x="6647688" y="5797296"/>
            <a:ext cx="326440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Will focus on more educational tools and personalized learning.</a:t>
            </a:r>
            <a:endParaRPr lang="en-US" sz="1530" dirty="0"/>
          </a:p>
        </p:txBody>
      </p:sp>
      <p:sp>
        <p:nvSpPr>
          <p:cNvPr id="29" name="Text 12"/>
          <p:cNvSpPr/>
          <p:nvPr/>
        </p:nvSpPr>
        <p:spPr>
          <a:xfrm>
            <a:off x="8577072" y="2542032"/>
            <a:ext cx="32644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Commercial potential</a:t>
            </a:r>
            <a:endParaRPr lang="en-US" sz="1920" dirty="0"/>
          </a:p>
        </p:txBody>
      </p:sp>
      <p:sp>
        <p:nvSpPr>
          <p:cNvPr id="30" name="Text 13"/>
          <p:cNvSpPr/>
          <p:nvPr/>
        </p:nvSpPr>
        <p:spPr>
          <a:xfrm>
            <a:off x="8577072" y="2999232"/>
            <a:ext cx="326440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Includes a SaaS model for schools and universities.</a:t>
            </a:r>
            <a:endParaRPr lang="en-US" sz="1530" dirty="0"/>
          </a:p>
        </p:txBody>
      </p:sp>
      <p:sp>
        <p:nvSpPr>
          <p:cNvPr id="31" name="Text 14"/>
          <p:cNvSpPr/>
          <p:nvPr/>
        </p:nvSpPr>
        <p:spPr>
          <a:xfrm>
            <a:off x="8211312" y="431596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920" dirty="0"/>
          </a:p>
        </p:txBody>
      </p:sp>
      <p:sp>
        <p:nvSpPr>
          <p:cNvPr id="32" name="Text 15"/>
          <p:cNvSpPr/>
          <p:nvPr/>
        </p:nvSpPr>
        <p:spPr>
          <a:xfrm>
            <a:off x="10131552" y="4343400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1920" dirty="0"/>
          </a:p>
        </p:txBody>
      </p:sp>
      <p:sp>
        <p:nvSpPr>
          <p:cNvPr id="33" name="Text 16"/>
          <p:cNvSpPr/>
          <p:nvPr/>
        </p:nvSpPr>
        <p:spPr>
          <a:xfrm>
            <a:off x="10497312" y="5340096"/>
            <a:ext cx="32644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Technology growth</a:t>
            </a:r>
            <a:endParaRPr lang="en-US" sz="1920" dirty="0"/>
          </a:p>
        </p:txBody>
      </p:sp>
      <p:sp>
        <p:nvSpPr>
          <p:cNvPr id="34" name="Text 17"/>
          <p:cNvSpPr/>
          <p:nvPr/>
        </p:nvSpPr>
        <p:spPr>
          <a:xfrm>
            <a:off x="10497312" y="5797296"/>
            <a:ext cx="326440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Will involve advanced AI models and better real-time performance.</a:t>
            </a:r>
            <a:endParaRPr lang="en-US" sz="1530" dirty="0"/>
          </a:p>
        </p:txBody>
      </p:sp>
      <p:sp>
        <p:nvSpPr>
          <p:cNvPr id="35" name="Text 18"/>
          <p:cNvSpPr/>
          <p:nvPr/>
        </p:nvSpPr>
        <p:spPr>
          <a:xfrm>
            <a:off x="12060936" y="431596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</a:t>
            </a:r>
            <a:endParaRPr lang="en-US" sz="19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38728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2025-08-22T09:07:05Z</dcterms:created>
  <dcterms:modified xsi:type="dcterms:W3CDTF">2025-08-22T09:07:05Z</dcterms:modified>
</cp:coreProperties>
</file>